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0251734-EFAF-429B-9BEC-B636CC60A300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1A3D7EB-8E7F-4479-97E7-A83FFE4B7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Vincent Van Gogh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By: Courtney Broderick</a:t>
            </a:r>
          </a:p>
          <a:p>
            <a:r>
              <a:rPr lang="en-US" sz="4400" dirty="0" smtClean="0"/>
              <a:t>Barbara Melo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biblio.org/wm/paint/auth/gogh/self/gogh.self-ors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609600"/>
            <a:ext cx="4572000" cy="56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aintinghere.com/UploadPic/Vincent%20van%20Gogh/big/Bedroom%20Ar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33400"/>
            <a:ext cx="7381875" cy="562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rry-nigh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5438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flowe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685800"/>
            <a:ext cx="6172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ustom 8">
      <a:dk1>
        <a:srgbClr val="232329"/>
      </a:dk1>
      <a:lt1>
        <a:srgbClr val="FDF2D2"/>
      </a:lt1>
      <a:dk2>
        <a:srgbClr val="464653"/>
      </a:dk2>
      <a:lt2>
        <a:srgbClr val="518592"/>
      </a:lt2>
      <a:accent1>
        <a:srgbClr val="00B050"/>
      </a:accent1>
      <a:accent2>
        <a:srgbClr val="FF0000"/>
      </a:accent2>
      <a:accent3>
        <a:srgbClr val="7030A0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</TotalTime>
  <Words>9</Words>
  <Application>Microsoft Office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Vincent Van Gogh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Vincent Van Gogh</dc:title>
  <dc:creator>Courtney Broderick</dc:creator>
  <cp:lastModifiedBy>ksharma3</cp:lastModifiedBy>
  <cp:revision>2</cp:revision>
  <dcterms:created xsi:type="dcterms:W3CDTF">2011-10-06T01:59:35Z</dcterms:created>
  <dcterms:modified xsi:type="dcterms:W3CDTF">2011-10-06T19:46:52Z</dcterms:modified>
</cp:coreProperties>
</file>